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6" r:id="rId1"/>
  </p:sldMasterIdLst>
  <p:notesMasterIdLst>
    <p:notesMasterId r:id="rId3"/>
  </p:notesMasterIdLst>
  <p:handoutMasterIdLst>
    <p:handoutMasterId r:id="rId4"/>
  </p:handoutMasterIdLst>
  <p:sldIdLst>
    <p:sldId id="279" r:id="rId2"/>
  </p:sldIdLst>
  <p:sldSz cx="7543800" cy="10698163"/>
  <p:notesSz cx="6805613" cy="9944100"/>
  <p:defaultTextStyle>
    <a:defPPr>
      <a:defRPr lang="en-US"/>
    </a:defPPr>
    <a:lvl1pPr algn="l" defTabSz="45693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6935" algn="l" defTabSz="45693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3869" algn="l" defTabSz="45693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0805" algn="l" defTabSz="45693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7739" algn="l" defTabSz="45693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4674" algn="l" defTabSz="913869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1608" algn="l" defTabSz="913869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198543" algn="l" defTabSz="913869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5478" algn="l" defTabSz="913869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userDrawn="1">
          <p15:clr>
            <a:srgbClr val="A4A3A4"/>
          </p15:clr>
        </p15:guide>
        <p15:guide id="2" pos="41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ouise Collie" initials="LC" lastIdx="1" clrIdx="0">
    <p:extLst>
      <p:ext uri="{19B8F6BF-5375-455C-9EA6-DF929625EA0E}">
        <p15:presenceInfo xmlns:p15="http://schemas.microsoft.com/office/powerpoint/2012/main" userId="Louise Colli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AC4F"/>
    <a:srgbClr val="28418D"/>
    <a:srgbClr val="44B345"/>
    <a:srgbClr val="BFBFBF"/>
    <a:srgbClr val="E2E2E2"/>
    <a:srgbClr val="48A4DB"/>
    <a:srgbClr val="FBD9B3"/>
    <a:srgbClr val="F89B33"/>
    <a:srgbClr val="B3D6F1"/>
    <a:srgbClr val="F7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44" autoAdjust="0"/>
    <p:restoredTop sz="96408" autoAdjust="0"/>
  </p:normalViewPr>
  <p:slideViewPr>
    <p:cSldViewPr snapToGrid="0">
      <p:cViewPr varScale="1">
        <p:scale>
          <a:sx n="53" d="100"/>
          <a:sy n="53" d="100"/>
        </p:scale>
        <p:origin x="2717" y="53"/>
      </p:cViewPr>
      <p:guideLst>
        <p:guide orient="horz"/>
        <p:guide pos="41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2629" y="79"/>
      </p:cViewPr>
      <p:guideLst>
        <p:guide orient="horz" pos="3132"/>
        <p:guide pos="2144"/>
      </p:guideLst>
    </p:cSldViewPr>
  </p:notesViewPr>
  <p:gridSpacing cx="228600" cy="2286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rraine Taylor" userId="be50b229-6baf-4994-b35d-dd2cdced0fa6" providerId="ADAL" clId="{D1635BA0-8A94-4C49-8692-2CB4FAAF3B5F}"/>
    <pc:docChg chg="custSel modSld">
      <pc:chgData name="Lorraine Taylor" userId="be50b229-6baf-4994-b35d-dd2cdced0fa6" providerId="ADAL" clId="{D1635BA0-8A94-4C49-8692-2CB4FAAF3B5F}" dt="2021-06-17T09:12:08.535" v="31" actId="20577"/>
      <pc:docMkLst>
        <pc:docMk/>
      </pc:docMkLst>
      <pc:sldChg chg="modSp mod">
        <pc:chgData name="Lorraine Taylor" userId="be50b229-6baf-4994-b35d-dd2cdced0fa6" providerId="ADAL" clId="{D1635BA0-8A94-4C49-8692-2CB4FAAF3B5F}" dt="2021-06-17T09:12:08.535" v="31" actId="20577"/>
        <pc:sldMkLst>
          <pc:docMk/>
          <pc:sldMk cId="2885129645" sldId="279"/>
        </pc:sldMkLst>
        <pc:spChg chg="mod">
          <ac:chgData name="Lorraine Taylor" userId="be50b229-6baf-4994-b35d-dd2cdced0fa6" providerId="ADAL" clId="{D1635BA0-8A94-4C49-8692-2CB4FAAF3B5F}" dt="2021-06-17T09:12:08.535" v="31" actId="20577"/>
          <ac:spMkLst>
            <pc:docMk/>
            <pc:sldMk cId="2885129645" sldId="279"/>
            <ac:spMk id="63" creationId="{30CFBC3C-11EA-4A20-9534-5007000E148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424" cy="497684"/>
          </a:xfrm>
          <a:prstGeom prst="rect">
            <a:avLst/>
          </a:prstGeom>
        </p:spPr>
        <p:txBody>
          <a:bodyPr vert="horz" wrap="square" lIns="92565" tIns="46282" rIns="92565" bIns="4628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64" charset="0"/>
                <a:ea typeface="ＭＳ Ｐゴシック" pitchFamily="64" charset="-128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565" y="0"/>
            <a:ext cx="2949424" cy="497684"/>
          </a:xfrm>
          <a:prstGeom prst="rect">
            <a:avLst/>
          </a:prstGeom>
        </p:spPr>
        <p:txBody>
          <a:bodyPr vert="horz" wrap="square" lIns="92565" tIns="46282" rIns="92565" bIns="4628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64" charset="0"/>
                <a:ea typeface="ＭＳ Ｐゴシック" pitchFamily="64" charset="-128"/>
                <a:cs typeface="+mn-cs"/>
              </a:defRPr>
            </a:lvl1pPr>
          </a:lstStyle>
          <a:p>
            <a:pPr>
              <a:defRPr/>
            </a:pPr>
            <a:fld id="{19B04846-183A-43CF-B692-CA86348BB94E}" type="datetime1">
              <a:rPr lang="en-US"/>
              <a:pPr>
                <a:defRPr/>
              </a:pPr>
              <a:t>6/17/2021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44822"/>
            <a:ext cx="2949424" cy="497684"/>
          </a:xfrm>
          <a:prstGeom prst="rect">
            <a:avLst/>
          </a:prstGeom>
        </p:spPr>
        <p:txBody>
          <a:bodyPr vert="horz" wrap="square" lIns="92565" tIns="46282" rIns="92565" bIns="4628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64" charset="0"/>
                <a:ea typeface="ＭＳ Ｐゴシック" pitchFamily="64" charset="-128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565" y="9444822"/>
            <a:ext cx="2949424" cy="497684"/>
          </a:xfrm>
          <a:prstGeom prst="rect">
            <a:avLst/>
          </a:prstGeom>
        </p:spPr>
        <p:txBody>
          <a:bodyPr vert="horz" wrap="square" lIns="92565" tIns="46282" rIns="92565" bIns="4628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64" charset="0"/>
                <a:ea typeface="ＭＳ Ｐゴシック" pitchFamily="64" charset="-128"/>
                <a:cs typeface="+mn-cs"/>
              </a:defRPr>
            </a:lvl1pPr>
          </a:lstStyle>
          <a:p>
            <a:pPr>
              <a:defRPr/>
            </a:pPr>
            <a:fld id="{EEAEE8DD-AEBB-4D72-8473-8831BE4968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1610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424" cy="497684"/>
          </a:xfrm>
          <a:prstGeom prst="rect">
            <a:avLst/>
          </a:prstGeom>
        </p:spPr>
        <p:txBody>
          <a:bodyPr vert="horz" wrap="square" lIns="92565" tIns="46282" rIns="92565" bIns="4628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64" charset="0"/>
                <a:ea typeface="ＭＳ Ｐゴシック" pitchFamily="64" charset="-128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565" y="0"/>
            <a:ext cx="2949424" cy="497684"/>
          </a:xfrm>
          <a:prstGeom prst="rect">
            <a:avLst/>
          </a:prstGeom>
        </p:spPr>
        <p:txBody>
          <a:bodyPr vert="horz" wrap="square" lIns="92565" tIns="46282" rIns="92565" bIns="4628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64" charset="0"/>
                <a:ea typeface="ＭＳ Ｐゴシック" pitchFamily="64" charset="-128"/>
                <a:cs typeface="+mn-cs"/>
              </a:defRPr>
            </a:lvl1pPr>
          </a:lstStyle>
          <a:p>
            <a:pPr>
              <a:defRPr/>
            </a:pPr>
            <a:fld id="{E80D9E83-C684-4D11-A8CB-3B3CC7B7B9BF}" type="datetime1">
              <a:rPr lang="en-US"/>
              <a:pPr>
                <a:defRPr/>
              </a:pPr>
              <a:t>6/17/2021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89150" y="746125"/>
            <a:ext cx="2627313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2565" tIns="46282" rIns="92565" bIns="46282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88" y="4723209"/>
            <a:ext cx="5443840" cy="4474366"/>
          </a:xfrm>
          <a:prstGeom prst="rect">
            <a:avLst/>
          </a:prstGeom>
        </p:spPr>
        <p:txBody>
          <a:bodyPr vert="horz" wrap="square" lIns="92565" tIns="46282" rIns="92565" bIns="4628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4822"/>
            <a:ext cx="2949424" cy="497684"/>
          </a:xfrm>
          <a:prstGeom prst="rect">
            <a:avLst/>
          </a:prstGeom>
        </p:spPr>
        <p:txBody>
          <a:bodyPr vert="horz" wrap="square" lIns="92565" tIns="46282" rIns="92565" bIns="4628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64" charset="0"/>
                <a:ea typeface="ＭＳ Ｐゴシック" pitchFamily="64" charset="-128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565" y="9444822"/>
            <a:ext cx="2949424" cy="497684"/>
          </a:xfrm>
          <a:prstGeom prst="rect">
            <a:avLst/>
          </a:prstGeom>
        </p:spPr>
        <p:txBody>
          <a:bodyPr vert="horz" wrap="square" lIns="92565" tIns="46282" rIns="92565" bIns="4628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64" charset="0"/>
                <a:ea typeface="ＭＳ Ｐゴシック" pitchFamily="64" charset="-128"/>
                <a:cs typeface="+mn-cs"/>
              </a:defRPr>
            </a:lvl1pPr>
          </a:lstStyle>
          <a:p>
            <a:pPr>
              <a:defRPr/>
            </a:pPr>
            <a:fld id="{D6937FC2-E1F9-4C77-B82A-E77260D3EE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6131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6935" rtl="0" eaLnBrk="0" fontAlgn="base" hangingPunct="0">
      <a:spcBef>
        <a:spcPct val="30000"/>
      </a:spcBef>
      <a:spcAft>
        <a:spcPct val="0"/>
      </a:spcAft>
      <a:defRPr sz="1199" kern="1200">
        <a:solidFill>
          <a:schemeClr val="tx1"/>
        </a:solidFill>
        <a:latin typeface="+mn-lt"/>
        <a:ea typeface="ＭＳ Ｐゴシック" pitchFamily="34" charset="-128"/>
        <a:cs typeface="ＭＳ Ｐゴシック" pitchFamily="64" charset="-128"/>
      </a:defRPr>
    </a:lvl1pPr>
    <a:lvl2pPr marL="456935" algn="l" defTabSz="456935" rtl="0" eaLnBrk="0" fontAlgn="base" hangingPunct="0">
      <a:spcBef>
        <a:spcPct val="30000"/>
      </a:spcBef>
      <a:spcAft>
        <a:spcPct val="0"/>
      </a:spcAft>
      <a:defRPr sz="1199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3869" algn="l" defTabSz="456935" rtl="0" eaLnBrk="0" fontAlgn="base" hangingPunct="0">
      <a:spcBef>
        <a:spcPct val="30000"/>
      </a:spcBef>
      <a:spcAft>
        <a:spcPct val="0"/>
      </a:spcAft>
      <a:defRPr sz="1199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0805" algn="l" defTabSz="456935" rtl="0" eaLnBrk="0" fontAlgn="base" hangingPunct="0">
      <a:spcBef>
        <a:spcPct val="30000"/>
      </a:spcBef>
      <a:spcAft>
        <a:spcPct val="0"/>
      </a:spcAft>
      <a:defRPr sz="1199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7739" algn="l" defTabSz="456935" rtl="0" eaLnBrk="0" fontAlgn="base" hangingPunct="0">
      <a:spcBef>
        <a:spcPct val="30000"/>
      </a:spcBef>
      <a:spcAft>
        <a:spcPct val="0"/>
      </a:spcAft>
      <a:defRPr sz="1199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4674" algn="l" defTabSz="456935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6pPr>
    <a:lvl7pPr marL="2741608" algn="l" defTabSz="456935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7pPr>
    <a:lvl8pPr marL="3198543" algn="l" defTabSz="456935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8pPr>
    <a:lvl9pPr marL="3655478" algn="l" defTabSz="456935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37FC2-E1F9-4C77-B82A-E77260D3EE6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28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1"/>
          <p:cNvSpPr txBox="1">
            <a:spLocks noChangeArrowheads="1"/>
          </p:cNvSpPr>
          <p:nvPr userDrawn="1"/>
        </p:nvSpPr>
        <p:spPr bwMode="auto">
          <a:xfrm>
            <a:off x="0" y="10370603"/>
            <a:ext cx="7543799" cy="208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9496" tIns="49748" rIns="99496" bIns="49748">
            <a:spAutoFit/>
          </a:bodyPr>
          <a:lstStyle>
            <a:lvl1pPr>
              <a:defRPr sz="1000">
                <a:solidFill>
                  <a:schemeClr val="tx1"/>
                </a:solidFill>
                <a:latin typeface="Trebuchet MS" pitchFamily="34" charset="0"/>
                <a:ea typeface="ＭＳ Ｐゴシック" pitchFamily="3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Trebuchet MS" pitchFamily="34" charset="0"/>
                <a:ea typeface="ＭＳ Ｐゴシック" pitchFamily="3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Trebuchet MS" pitchFamily="34" charset="0"/>
                <a:ea typeface="ＭＳ Ｐゴシック" pitchFamily="3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Trebuchet MS" pitchFamily="34" charset="0"/>
                <a:ea typeface="ＭＳ Ｐゴシック" pitchFamily="3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Trebuchet MS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rebuchet MS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rebuchet MS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rebuchet MS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rebuchet MS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GB" sz="650" kern="1200" dirty="0">
                <a:solidFill>
                  <a:schemeClr val="tx1"/>
                </a:solidFill>
                <a:effectLst/>
                <a:latin typeface="Trebuchet MS" pitchFamily="34" charset="0"/>
                <a:ea typeface="ＭＳ Ｐゴシック" pitchFamily="34" charset="-128"/>
                <a:cs typeface="+mn-cs"/>
              </a:rPr>
              <a:t>This information is published without the responsibility on our part for loss occasioned to any person acting or refraining from action as a result of any information published herein.</a:t>
            </a:r>
          </a:p>
        </p:txBody>
      </p:sp>
    </p:spTree>
    <p:extLst>
      <p:ext uri="{BB962C8B-B14F-4D97-AF65-F5344CB8AC3E}">
        <p14:creationId xmlns:p14="http://schemas.microsoft.com/office/powerpoint/2010/main" val="3033266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1054612" y="8522939"/>
            <a:ext cx="2660282" cy="139590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endParaRPr lang="en-GB" sz="907" dirty="0">
              <a:latin typeface="Trebuchet MS"/>
              <a:cs typeface="Trebuchet MS"/>
            </a:endParaRPr>
          </a:p>
        </p:txBody>
      </p:sp>
      <p:pic>
        <p:nvPicPr>
          <p:cNvPr id="9" name="Picture 6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16"/>
          <a:stretch/>
        </p:blipFill>
        <p:spPr bwMode="auto">
          <a:xfrm>
            <a:off x="522514" y="0"/>
            <a:ext cx="7021286" cy="121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</p:sldLayoutIdLst>
  <p:hf hdr="0" ftr="0" dt="0"/>
  <p:txStyles>
    <p:titleStyle>
      <a:lvl1pPr algn="ctr" defTabSz="414579" rtl="0" eaLnBrk="0" fontAlgn="base" hangingPunct="0">
        <a:spcBef>
          <a:spcPct val="0"/>
        </a:spcBef>
        <a:spcAft>
          <a:spcPct val="0"/>
        </a:spcAft>
        <a:defRPr sz="3990" kern="1200">
          <a:solidFill>
            <a:schemeClr val="tx1"/>
          </a:solidFill>
          <a:latin typeface="Trebuchet MS"/>
          <a:ea typeface="ＭＳ Ｐゴシック" pitchFamily="34" charset="-128"/>
          <a:cs typeface="Trebuchet MS"/>
        </a:defRPr>
      </a:lvl1pPr>
      <a:lvl2pPr algn="ctr" defTabSz="414579" rtl="0" eaLnBrk="0" fontAlgn="base" hangingPunct="0">
        <a:spcBef>
          <a:spcPct val="0"/>
        </a:spcBef>
        <a:spcAft>
          <a:spcPct val="0"/>
        </a:spcAft>
        <a:defRPr sz="3990">
          <a:solidFill>
            <a:schemeClr val="tx1"/>
          </a:solidFill>
          <a:latin typeface="Trebuchet MS" pitchFamily="64" charset="0"/>
          <a:ea typeface="ＭＳ Ｐゴシック" pitchFamily="34" charset="-128"/>
          <a:cs typeface="Trebuchet MS" pitchFamily="64" charset="0"/>
        </a:defRPr>
      </a:lvl2pPr>
      <a:lvl3pPr algn="ctr" defTabSz="414579" rtl="0" eaLnBrk="0" fontAlgn="base" hangingPunct="0">
        <a:spcBef>
          <a:spcPct val="0"/>
        </a:spcBef>
        <a:spcAft>
          <a:spcPct val="0"/>
        </a:spcAft>
        <a:defRPr sz="3990">
          <a:solidFill>
            <a:schemeClr val="tx1"/>
          </a:solidFill>
          <a:latin typeface="Trebuchet MS" pitchFamily="64" charset="0"/>
          <a:ea typeface="ＭＳ Ｐゴシック" pitchFamily="34" charset="-128"/>
          <a:cs typeface="Trebuchet MS" pitchFamily="64" charset="0"/>
        </a:defRPr>
      </a:lvl3pPr>
      <a:lvl4pPr algn="ctr" defTabSz="414579" rtl="0" eaLnBrk="0" fontAlgn="base" hangingPunct="0">
        <a:spcBef>
          <a:spcPct val="0"/>
        </a:spcBef>
        <a:spcAft>
          <a:spcPct val="0"/>
        </a:spcAft>
        <a:defRPr sz="3990">
          <a:solidFill>
            <a:schemeClr val="tx1"/>
          </a:solidFill>
          <a:latin typeface="Trebuchet MS" pitchFamily="64" charset="0"/>
          <a:ea typeface="ＭＳ Ｐゴシック" pitchFamily="34" charset="-128"/>
          <a:cs typeface="Trebuchet MS" pitchFamily="64" charset="0"/>
        </a:defRPr>
      </a:lvl4pPr>
      <a:lvl5pPr algn="ctr" defTabSz="414579" rtl="0" eaLnBrk="0" fontAlgn="base" hangingPunct="0">
        <a:spcBef>
          <a:spcPct val="0"/>
        </a:spcBef>
        <a:spcAft>
          <a:spcPct val="0"/>
        </a:spcAft>
        <a:defRPr sz="3990">
          <a:solidFill>
            <a:schemeClr val="tx1"/>
          </a:solidFill>
          <a:latin typeface="Trebuchet MS" pitchFamily="64" charset="0"/>
          <a:ea typeface="ＭＳ Ｐゴシック" pitchFamily="34" charset="-128"/>
          <a:cs typeface="Trebuchet MS" pitchFamily="64" charset="0"/>
        </a:defRPr>
      </a:lvl5pPr>
      <a:lvl6pPr marL="414579" algn="ctr" defTabSz="414579" rtl="0" fontAlgn="base">
        <a:spcBef>
          <a:spcPct val="0"/>
        </a:spcBef>
        <a:spcAft>
          <a:spcPct val="0"/>
        </a:spcAft>
        <a:defRPr sz="3990">
          <a:solidFill>
            <a:schemeClr val="tx1"/>
          </a:solidFill>
          <a:latin typeface="Trebuchet MS" pitchFamily="64" charset="0"/>
          <a:ea typeface="ＭＳ Ｐゴシック" pitchFamily="64" charset="-128"/>
        </a:defRPr>
      </a:lvl6pPr>
      <a:lvl7pPr marL="829157" algn="ctr" defTabSz="414579" rtl="0" fontAlgn="base">
        <a:spcBef>
          <a:spcPct val="0"/>
        </a:spcBef>
        <a:spcAft>
          <a:spcPct val="0"/>
        </a:spcAft>
        <a:defRPr sz="3990">
          <a:solidFill>
            <a:schemeClr val="tx1"/>
          </a:solidFill>
          <a:latin typeface="Trebuchet MS" pitchFamily="64" charset="0"/>
          <a:ea typeface="ＭＳ Ｐゴシック" pitchFamily="64" charset="-128"/>
        </a:defRPr>
      </a:lvl7pPr>
      <a:lvl8pPr marL="1243736" algn="ctr" defTabSz="414579" rtl="0" fontAlgn="base">
        <a:spcBef>
          <a:spcPct val="0"/>
        </a:spcBef>
        <a:spcAft>
          <a:spcPct val="0"/>
        </a:spcAft>
        <a:defRPr sz="3990">
          <a:solidFill>
            <a:schemeClr val="tx1"/>
          </a:solidFill>
          <a:latin typeface="Trebuchet MS" pitchFamily="64" charset="0"/>
          <a:ea typeface="ＭＳ Ｐゴシック" pitchFamily="64" charset="-128"/>
        </a:defRPr>
      </a:lvl8pPr>
      <a:lvl9pPr marL="1658315" algn="ctr" defTabSz="414579" rtl="0" fontAlgn="base">
        <a:spcBef>
          <a:spcPct val="0"/>
        </a:spcBef>
        <a:spcAft>
          <a:spcPct val="0"/>
        </a:spcAft>
        <a:defRPr sz="3990">
          <a:solidFill>
            <a:schemeClr val="tx1"/>
          </a:solidFill>
          <a:latin typeface="Trebuchet MS" pitchFamily="64" charset="0"/>
          <a:ea typeface="ＭＳ Ｐゴシック" pitchFamily="64" charset="-128"/>
        </a:defRPr>
      </a:lvl9pPr>
    </p:titleStyle>
    <p:bodyStyle>
      <a:lvl1pPr marL="310934" indent="-310934" algn="l" defTabSz="414579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902" kern="1200">
          <a:solidFill>
            <a:schemeClr val="tx1"/>
          </a:solidFill>
          <a:latin typeface="Trebuchet MS"/>
          <a:ea typeface="ＭＳ Ｐゴシック" pitchFamily="34" charset="-128"/>
          <a:cs typeface="Trebuchet MS"/>
        </a:defRPr>
      </a:lvl1pPr>
      <a:lvl2pPr marL="673691" indent="-259112" algn="l" defTabSz="414579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539" kern="1200">
          <a:solidFill>
            <a:schemeClr val="tx1"/>
          </a:solidFill>
          <a:latin typeface="Trebuchet MS"/>
          <a:ea typeface="ＭＳ Ｐゴシック" pitchFamily="34" charset="-128"/>
          <a:cs typeface="Trebuchet MS"/>
        </a:defRPr>
      </a:lvl2pPr>
      <a:lvl3pPr marL="1036446" indent="-207289" algn="l" defTabSz="414579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176" kern="1200">
          <a:solidFill>
            <a:schemeClr val="tx1"/>
          </a:solidFill>
          <a:latin typeface="Trebuchet MS"/>
          <a:ea typeface="ＭＳ Ｐゴシック" pitchFamily="34" charset="-128"/>
          <a:cs typeface="Trebuchet MS"/>
        </a:defRPr>
      </a:lvl3pPr>
      <a:lvl4pPr marL="1451025" indent="-207289" algn="l" defTabSz="414579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814" kern="1200">
          <a:solidFill>
            <a:schemeClr val="tx1"/>
          </a:solidFill>
          <a:latin typeface="Trebuchet MS"/>
          <a:ea typeface="ＭＳ Ｐゴシック" pitchFamily="34" charset="-128"/>
          <a:cs typeface="Trebuchet MS"/>
        </a:defRPr>
      </a:lvl4pPr>
      <a:lvl5pPr marL="1865603" indent="-207289" algn="l" defTabSz="414579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814" kern="1200">
          <a:solidFill>
            <a:schemeClr val="tx1"/>
          </a:solidFill>
          <a:latin typeface="Trebuchet MS"/>
          <a:ea typeface="ＭＳ Ｐゴシック" pitchFamily="34" charset="-128"/>
          <a:cs typeface="Trebuchet MS"/>
        </a:defRPr>
      </a:lvl5pPr>
      <a:lvl6pPr marL="2280182" indent="-207289" algn="l" defTabSz="414579" rtl="0" eaLnBrk="1" latinLnBrk="0" hangingPunct="1">
        <a:spcBef>
          <a:spcPct val="20000"/>
        </a:spcBef>
        <a:buFont typeface="Arial"/>
        <a:buChar char="•"/>
        <a:defRPr sz="1814" kern="1200">
          <a:solidFill>
            <a:schemeClr val="tx1"/>
          </a:solidFill>
          <a:latin typeface="+mn-lt"/>
          <a:ea typeface="+mn-ea"/>
          <a:cs typeface="+mn-cs"/>
        </a:defRPr>
      </a:lvl6pPr>
      <a:lvl7pPr marL="2694761" indent="-207289" algn="l" defTabSz="414579" rtl="0" eaLnBrk="1" latinLnBrk="0" hangingPunct="1">
        <a:spcBef>
          <a:spcPct val="20000"/>
        </a:spcBef>
        <a:buFont typeface="Arial"/>
        <a:buChar char="•"/>
        <a:defRPr sz="1814" kern="1200">
          <a:solidFill>
            <a:schemeClr val="tx1"/>
          </a:solidFill>
          <a:latin typeface="+mn-lt"/>
          <a:ea typeface="+mn-ea"/>
          <a:cs typeface="+mn-cs"/>
        </a:defRPr>
      </a:lvl7pPr>
      <a:lvl8pPr marL="3109340" indent="-207289" algn="l" defTabSz="414579" rtl="0" eaLnBrk="1" latinLnBrk="0" hangingPunct="1">
        <a:spcBef>
          <a:spcPct val="20000"/>
        </a:spcBef>
        <a:buFont typeface="Arial"/>
        <a:buChar char="•"/>
        <a:defRPr sz="1814" kern="1200">
          <a:solidFill>
            <a:schemeClr val="tx1"/>
          </a:solidFill>
          <a:latin typeface="+mn-lt"/>
          <a:ea typeface="+mn-ea"/>
          <a:cs typeface="+mn-cs"/>
        </a:defRPr>
      </a:lvl8pPr>
      <a:lvl9pPr marL="3523918" indent="-207289" algn="l" defTabSz="414579" rtl="0" eaLnBrk="1" latinLnBrk="0" hangingPunct="1">
        <a:spcBef>
          <a:spcPct val="20000"/>
        </a:spcBef>
        <a:buFont typeface="Arial"/>
        <a:buChar char="•"/>
        <a:defRPr sz="181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4579" rtl="0" eaLnBrk="1" latinLnBrk="0" hangingPunct="1">
        <a:defRPr sz="1632" kern="1200">
          <a:solidFill>
            <a:schemeClr val="tx1"/>
          </a:solidFill>
          <a:latin typeface="+mn-lt"/>
          <a:ea typeface="+mn-ea"/>
          <a:cs typeface="+mn-cs"/>
        </a:defRPr>
      </a:lvl1pPr>
      <a:lvl2pPr marL="414579" algn="l" defTabSz="414579" rtl="0" eaLnBrk="1" latinLnBrk="0" hangingPunct="1">
        <a:defRPr sz="1632" kern="1200">
          <a:solidFill>
            <a:schemeClr val="tx1"/>
          </a:solidFill>
          <a:latin typeface="+mn-lt"/>
          <a:ea typeface="+mn-ea"/>
          <a:cs typeface="+mn-cs"/>
        </a:defRPr>
      </a:lvl2pPr>
      <a:lvl3pPr marL="829157" algn="l" defTabSz="414579" rtl="0" eaLnBrk="1" latinLnBrk="0" hangingPunct="1">
        <a:defRPr sz="1632" kern="1200">
          <a:solidFill>
            <a:schemeClr val="tx1"/>
          </a:solidFill>
          <a:latin typeface="+mn-lt"/>
          <a:ea typeface="+mn-ea"/>
          <a:cs typeface="+mn-cs"/>
        </a:defRPr>
      </a:lvl3pPr>
      <a:lvl4pPr marL="1243736" algn="l" defTabSz="414579" rtl="0" eaLnBrk="1" latinLnBrk="0" hangingPunct="1">
        <a:defRPr sz="1632" kern="1200">
          <a:solidFill>
            <a:schemeClr val="tx1"/>
          </a:solidFill>
          <a:latin typeface="+mn-lt"/>
          <a:ea typeface="+mn-ea"/>
          <a:cs typeface="+mn-cs"/>
        </a:defRPr>
      </a:lvl4pPr>
      <a:lvl5pPr marL="1658315" algn="l" defTabSz="414579" rtl="0" eaLnBrk="1" latinLnBrk="0" hangingPunct="1">
        <a:defRPr sz="1632" kern="1200">
          <a:solidFill>
            <a:schemeClr val="tx1"/>
          </a:solidFill>
          <a:latin typeface="+mn-lt"/>
          <a:ea typeface="+mn-ea"/>
          <a:cs typeface="+mn-cs"/>
        </a:defRPr>
      </a:lvl5pPr>
      <a:lvl6pPr marL="2072894" algn="l" defTabSz="414579" rtl="0" eaLnBrk="1" latinLnBrk="0" hangingPunct="1">
        <a:defRPr sz="1632" kern="1200">
          <a:solidFill>
            <a:schemeClr val="tx1"/>
          </a:solidFill>
          <a:latin typeface="+mn-lt"/>
          <a:ea typeface="+mn-ea"/>
          <a:cs typeface="+mn-cs"/>
        </a:defRPr>
      </a:lvl6pPr>
      <a:lvl7pPr marL="2487472" algn="l" defTabSz="414579" rtl="0" eaLnBrk="1" latinLnBrk="0" hangingPunct="1">
        <a:defRPr sz="1632" kern="1200">
          <a:solidFill>
            <a:schemeClr val="tx1"/>
          </a:solidFill>
          <a:latin typeface="+mn-lt"/>
          <a:ea typeface="+mn-ea"/>
          <a:cs typeface="+mn-cs"/>
        </a:defRPr>
      </a:lvl7pPr>
      <a:lvl8pPr marL="2902051" algn="l" defTabSz="414579" rtl="0" eaLnBrk="1" latinLnBrk="0" hangingPunct="1">
        <a:defRPr sz="1632" kern="1200">
          <a:solidFill>
            <a:schemeClr val="tx1"/>
          </a:solidFill>
          <a:latin typeface="+mn-lt"/>
          <a:ea typeface="+mn-ea"/>
          <a:cs typeface="+mn-cs"/>
        </a:defRPr>
      </a:lvl8pPr>
      <a:lvl9pPr marL="3316629" algn="l" defTabSz="414579" rtl="0" eaLnBrk="1" latinLnBrk="0" hangingPunct="1">
        <a:defRPr sz="163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hyperlink" Target="mailto:report@seehearspeakup.co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335567" y="1161886"/>
            <a:ext cx="3248905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 dirty="0">
                <a:solidFill>
                  <a:srgbClr val="28418D"/>
                </a:solidFill>
                <a:latin typeface="Trebuchet MS"/>
                <a:cs typeface="Trebuchet MS"/>
              </a:rPr>
              <a:t>Welcome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270832" y="8566443"/>
            <a:ext cx="6990671" cy="2048590"/>
            <a:chOff x="270832" y="8513162"/>
            <a:chExt cx="6990671" cy="1781354"/>
          </a:xfrm>
        </p:grpSpPr>
        <p:sp>
          <p:nvSpPr>
            <p:cNvPr id="26" name="Rectangle 25"/>
            <p:cNvSpPr/>
            <p:nvPr/>
          </p:nvSpPr>
          <p:spPr>
            <a:xfrm>
              <a:off x="278116" y="8718688"/>
              <a:ext cx="6983387" cy="191791"/>
            </a:xfrm>
            <a:prstGeom prst="rect">
              <a:avLst/>
            </a:prstGeom>
            <a:solidFill>
              <a:srgbClr val="28418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7" name="Rounded Rectangle 47"/>
            <p:cNvSpPr/>
            <p:nvPr/>
          </p:nvSpPr>
          <p:spPr>
            <a:xfrm>
              <a:off x="278116" y="8513162"/>
              <a:ext cx="6983387" cy="330464"/>
            </a:xfrm>
            <a:prstGeom prst="roundRect">
              <a:avLst>
                <a:gd name="adj" fmla="val 49483"/>
              </a:avLst>
            </a:prstGeom>
            <a:solidFill>
              <a:srgbClr val="28418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70832" y="8605817"/>
              <a:ext cx="6934617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rebuchet MS"/>
                  <a:cs typeface="Trebuchet MS"/>
                </a:rPr>
                <a:t>TYPES OF WRONGDOING YOU CAN REPORT</a:t>
              </a:r>
            </a:p>
          </p:txBody>
        </p:sp>
        <p:sp>
          <p:nvSpPr>
            <p:cNvPr id="29" name="Rounded Rectangle 55"/>
            <p:cNvSpPr/>
            <p:nvPr/>
          </p:nvSpPr>
          <p:spPr>
            <a:xfrm>
              <a:off x="278115" y="8518047"/>
              <a:ext cx="6976105" cy="1515471"/>
            </a:xfrm>
            <a:prstGeom prst="roundRect">
              <a:avLst>
                <a:gd name="adj" fmla="val 9472"/>
              </a:avLst>
            </a:prstGeom>
            <a:noFill/>
            <a:ln w="38100">
              <a:solidFill>
                <a:srgbClr val="28418D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609480" y="9001854"/>
              <a:ext cx="3123370" cy="1292662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marL="171450" indent="-171450" algn="just">
                <a:buBlip>
                  <a:blip r:embed="rId3"/>
                </a:buBlip>
              </a:pPr>
              <a:r>
                <a:rPr lang="en-GB" sz="1200" dirty="0">
                  <a:latin typeface="Trebuchet MS" panose="020B0603020202020204" pitchFamily="34" charset="0"/>
                </a:rPr>
                <a:t>Financial Mismanagement</a:t>
              </a:r>
            </a:p>
            <a:p>
              <a:pPr marL="171450" indent="-171450" algn="just">
                <a:buBlip>
                  <a:blip r:embed="rId3"/>
                </a:buBlip>
              </a:pPr>
              <a:r>
                <a:rPr lang="en-GB" sz="1200" dirty="0">
                  <a:latin typeface="Trebuchet MS" panose="020B0603020202020204" pitchFamily="34" charset="0"/>
                </a:rPr>
                <a:t>Bribery</a:t>
              </a:r>
            </a:p>
            <a:p>
              <a:pPr marL="171450" indent="-171450" algn="just">
                <a:buBlip>
                  <a:blip r:embed="rId3"/>
                </a:buBlip>
              </a:pPr>
              <a:r>
                <a:rPr lang="en-GB" sz="1200" dirty="0">
                  <a:latin typeface="Trebuchet MS" panose="020B0603020202020204" pitchFamily="34" charset="0"/>
                </a:rPr>
                <a:t>Discrimination</a:t>
              </a:r>
            </a:p>
            <a:p>
              <a:pPr marL="171450" indent="-171450" algn="just">
                <a:buBlip>
                  <a:blip r:embed="rId3"/>
                </a:buBlip>
              </a:pPr>
              <a:r>
                <a:rPr lang="en-GB" sz="1200" dirty="0">
                  <a:latin typeface="Trebuchet MS" panose="020B0603020202020204" pitchFamily="34" charset="0"/>
                </a:rPr>
                <a:t>Retaliation or Retribution</a:t>
              </a:r>
            </a:p>
            <a:p>
              <a:pPr marL="171450" indent="-171450" algn="just">
                <a:buBlip>
                  <a:blip r:embed="rId3"/>
                </a:buBlip>
              </a:pPr>
              <a:r>
                <a:rPr lang="en-GB" sz="1200" dirty="0">
                  <a:latin typeface="Trebuchet MS" panose="020B0603020202020204" pitchFamily="34" charset="0"/>
                </a:rPr>
                <a:t>Fraud</a:t>
              </a:r>
            </a:p>
            <a:p>
              <a:pPr marL="171450" indent="-171450" algn="just">
                <a:buBlip>
                  <a:blip r:embed="rId3"/>
                </a:buBlip>
              </a:pPr>
              <a:r>
                <a:rPr lang="en-GB" sz="1200" dirty="0">
                  <a:latin typeface="Trebuchet MS" panose="020B0603020202020204" pitchFamily="34" charset="0"/>
                </a:rPr>
                <a:t>Legal</a:t>
              </a:r>
            </a:p>
            <a:p>
              <a:pPr algn="just"/>
              <a:endParaRPr lang="en-GB" sz="1200" dirty="0">
                <a:latin typeface="Trebuchet MS" panose="020B0603020202020204" pitchFamily="34" charset="0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418029" y="9002370"/>
              <a:ext cx="2843474" cy="1124036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marL="171450" indent="-171450" algn="just">
                <a:buBlip>
                  <a:blip r:embed="rId3"/>
                </a:buBlip>
              </a:pPr>
              <a:r>
                <a:rPr lang="en-GB" sz="1200" dirty="0">
                  <a:latin typeface="Trebuchet MS" panose="020B0603020202020204" pitchFamily="34" charset="0"/>
                </a:rPr>
                <a:t>Environmental</a:t>
              </a:r>
            </a:p>
            <a:p>
              <a:pPr marL="171450" indent="-171450" algn="just">
                <a:buBlip>
                  <a:blip r:embed="rId3"/>
                </a:buBlip>
              </a:pPr>
              <a:r>
                <a:rPr lang="en-GB" sz="1200" dirty="0">
                  <a:latin typeface="Trebuchet MS" panose="020B0603020202020204" pitchFamily="34" charset="0"/>
                </a:rPr>
                <a:t>Health and Safety</a:t>
              </a:r>
            </a:p>
            <a:p>
              <a:pPr marL="171450" indent="-171450" algn="just">
                <a:buBlip>
                  <a:blip r:embed="rId3"/>
                </a:buBlip>
              </a:pPr>
              <a:r>
                <a:rPr lang="en-GB" sz="1200" dirty="0">
                  <a:latin typeface="Trebuchet MS" panose="020B0603020202020204" pitchFamily="34" charset="0"/>
                </a:rPr>
                <a:t>Bullying</a:t>
              </a:r>
            </a:p>
            <a:p>
              <a:pPr marL="171450" indent="-171450" algn="just">
                <a:buBlip>
                  <a:blip r:embed="rId3"/>
                </a:buBlip>
              </a:pPr>
              <a:r>
                <a:rPr lang="en-GB" sz="1200" dirty="0">
                  <a:latin typeface="Trebuchet MS" panose="020B0603020202020204" pitchFamily="34" charset="0"/>
                </a:rPr>
                <a:t>Theft</a:t>
              </a:r>
            </a:p>
            <a:p>
              <a:pPr marL="171450" indent="-171450" algn="just">
                <a:buBlip>
                  <a:blip r:embed="rId3"/>
                </a:buBlip>
              </a:pPr>
              <a:r>
                <a:rPr lang="en-GB" sz="1200" dirty="0">
                  <a:latin typeface="Trebuchet MS" panose="020B0603020202020204" pitchFamily="34" charset="0"/>
                </a:rPr>
                <a:t>Corruption</a:t>
              </a:r>
            </a:p>
            <a:p>
              <a:pPr marL="171450" indent="-171450" algn="just">
                <a:buBlip>
                  <a:blip r:embed="rId3"/>
                </a:buBlip>
              </a:pPr>
              <a:r>
                <a:rPr lang="en-GB" sz="1200" dirty="0">
                  <a:latin typeface="Trebuchet MS" panose="020B0603020202020204" pitchFamily="34" charset="0"/>
                </a:rPr>
                <a:t>Safeguarding</a:t>
              </a:r>
            </a:p>
            <a:p>
              <a:pPr marL="171450" indent="-171450" algn="just">
                <a:buBlip>
                  <a:blip r:embed="rId3"/>
                </a:buBlip>
              </a:pPr>
              <a:endParaRPr lang="en-GB" sz="1200" dirty="0">
                <a:latin typeface="Trebuchet MS" panose="020B0603020202020204" pitchFamily="34" charset="0"/>
              </a:endParaRP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FF6D56F6-3047-4508-B3C3-DB12DAB40F7C}"/>
              </a:ext>
            </a:extLst>
          </p:cNvPr>
          <p:cNvGrpSpPr/>
          <p:nvPr/>
        </p:nvGrpSpPr>
        <p:grpSpPr>
          <a:xfrm>
            <a:off x="313466" y="3419843"/>
            <a:ext cx="6940754" cy="5040924"/>
            <a:chOff x="313466" y="3488572"/>
            <a:chExt cx="6940754" cy="5040924"/>
          </a:xfrm>
        </p:grpSpPr>
        <p:sp>
          <p:nvSpPr>
            <p:cNvPr id="46" name="Rounded Rectangle 2">
              <a:extLst>
                <a:ext uri="{FF2B5EF4-FFF2-40B4-BE49-F238E27FC236}">
                  <a16:creationId xmlns:a16="http://schemas.microsoft.com/office/drawing/2014/main" id="{35BD88BA-2830-4867-8B23-B0A519E6131B}"/>
                </a:ext>
              </a:extLst>
            </p:cNvPr>
            <p:cNvSpPr/>
            <p:nvPr/>
          </p:nvSpPr>
          <p:spPr>
            <a:xfrm>
              <a:off x="313466" y="3488572"/>
              <a:ext cx="6940754" cy="5040924"/>
            </a:xfrm>
            <a:prstGeom prst="roundRect">
              <a:avLst>
                <a:gd name="adj" fmla="val 0"/>
              </a:avLst>
            </a:prstGeom>
            <a:noFill/>
            <a:ln w="50800">
              <a:solidFill>
                <a:srgbClr val="44AC4F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dirty="0">
                <a:solidFill>
                  <a:srgbClr val="44B345"/>
                </a:solidFill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7BBF164E-2521-495B-9902-65995E28351A}"/>
                </a:ext>
              </a:extLst>
            </p:cNvPr>
            <p:cNvSpPr txBox="1"/>
            <p:nvPr/>
          </p:nvSpPr>
          <p:spPr>
            <a:xfrm>
              <a:off x="692493" y="4375787"/>
              <a:ext cx="122557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000" b="1" dirty="0">
                  <a:solidFill>
                    <a:srgbClr val="28418D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rebuchet MS"/>
                  <a:cs typeface="Trebuchet MS"/>
                </a:rPr>
                <a:t>PHONE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A344BA0B-8848-4FC4-A39E-81F08F638701}"/>
                </a:ext>
              </a:extLst>
            </p:cNvPr>
            <p:cNvSpPr txBox="1"/>
            <p:nvPr/>
          </p:nvSpPr>
          <p:spPr>
            <a:xfrm>
              <a:off x="3120062" y="4374723"/>
              <a:ext cx="122557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000" b="1" dirty="0">
                  <a:solidFill>
                    <a:srgbClr val="28418D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rebuchet MS"/>
                  <a:cs typeface="Trebuchet MS"/>
                </a:rPr>
                <a:t>ONLINE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F9074BBD-9C42-464D-A781-C32581854FB6}"/>
                </a:ext>
              </a:extLst>
            </p:cNvPr>
            <p:cNvSpPr txBox="1"/>
            <p:nvPr/>
          </p:nvSpPr>
          <p:spPr>
            <a:xfrm>
              <a:off x="5547631" y="4374723"/>
              <a:ext cx="122557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1000" b="1" dirty="0">
                  <a:solidFill>
                    <a:srgbClr val="28418D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rebuchet MS"/>
                  <a:cs typeface="Trebuchet MS"/>
                </a:rPr>
                <a:t>EMAIL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5C8BA528-0A32-499B-AD56-72D1A108F2CC}"/>
                </a:ext>
              </a:extLst>
            </p:cNvPr>
            <p:cNvSpPr txBox="1"/>
            <p:nvPr/>
          </p:nvSpPr>
          <p:spPr>
            <a:xfrm>
              <a:off x="459861" y="6149722"/>
              <a:ext cx="6612611" cy="50783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/>
              <a:r>
                <a:rPr lang="en-GB" sz="1100" dirty="0">
                  <a:latin typeface="Trebuchet MS" panose="020B0603020202020204" pitchFamily="34" charset="0"/>
                  <a:cs typeface="Trebuchet MS"/>
                </a:rPr>
                <a:t>You can call </a:t>
              </a:r>
              <a:r>
                <a:rPr lang="en-GB" sz="1100" b="1" dirty="0">
                  <a:solidFill>
                    <a:srgbClr val="28418D"/>
                  </a:solidFill>
                  <a:latin typeface="Trebuchet MS" panose="020B0603020202020204" pitchFamily="34" charset="0"/>
                  <a:ea typeface="MS PGothic" pitchFamily="34" charset="-128"/>
                </a:rPr>
                <a:t>SeeHearSpeakUp </a:t>
              </a:r>
              <a:r>
                <a:rPr lang="en-GB" sz="1100" dirty="0">
                  <a:latin typeface="Trebuchet MS" panose="020B0603020202020204" pitchFamily="34" charset="0"/>
                  <a:ea typeface="MS PGothic" pitchFamily="34" charset="-128"/>
                </a:rPr>
                <a:t>call</a:t>
              </a:r>
              <a:r>
                <a:rPr lang="en-GB" sz="1100" b="1" dirty="0">
                  <a:solidFill>
                    <a:srgbClr val="28418D"/>
                  </a:solidFill>
                  <a:latin typeface="Trebuchet MS" panose="020B0603020202020204" pitchFamily="34" charset="0"/>
                  <a:ea typeface="MS PGothic" pitchFamily="34" charset="-128"/>
                </a:rPr>
                <a:t> </a:t>
              </a:r>
              <a:r>
                <a:rPr lang="en-GB" sz="1100" dirty="0">
                  <a:latin typeface="Trebuchet MS" panose="020B0603020202020204" pitchFamily="34" charset="0"/>
                  <a:cs typeface="Trebuchet MS"/>
                </a:rPr>
                <a:t>handlers on </a:t>
              </a:r>
              <a:r>
                <a:rPr lang="en-GB" sz="1100" dirty="0">
                  <a:latin typeface="Trebuchet MS" panose="020B0603020202020204" pitchFamily="34" charset="0"/>
                </a:rPr>
                <a:t>the below numbers</a:t>
              </a:r>
              <a:r>
                <a:rPr lang="en-GB" sz="1100" dirty="0">
                  <a:latin typeface="Trebuchet MS" panose="020B0603020202020204" pitchFamily="34" charset="0"/>
                  <a:cs typeface="Trebuchet MS"/>
                </a:rPr>
                <a:t>.</a:t>
              </a:r>
              <a:r>
                <a:rPr lang="en-GB" sz="1100" dirty="0">
                  <a:latin typeface="Trebuchet MS" panose="020B0603020202020204" pitchFamily="34" charset="0"/>
                </a:rPr>
                <a:t> The confidential reporting hotline is operated 365 days a year, 24 hours a day. All call handlers are professionally trained and qualified to ensure that you are dealt with in a professional and confidential manner.</a:t>
              </a:r>
              <a:r>
                <a:rPr lang="en-GB" sz="1100" dirty="0">
                  <a:latin typeface="Trebuchet MS" panose="020B0603020202020204" pitchFamily="34" charset="0"/>
                  <a:cs typeface="Trebuchet MS"/>
                </a:rPr>
                <a:t>  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D74E1894-7D9F-49B6-894D-0C36FD29D9D1}"/>
                </a:ext>
              </a:extLst>
            </p:cNvPr>
            <p:cNvSpPr txBox="1"/>
            <p:nvPr/>
          </p:nvSpPr>
          <p:spPr>
            <a:xfrm>
              <a:off x="469771" y="7361270"/>
              <a:ext cx="6612611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/>
              <a:r>
                <a:rPr lang="en-GB" sz="1100" dirty="0">
                  <a:latin typeface="Trebuchet MS"/>
                  <a:cs typeface="Trebuchet MS"/>
                </a:rPr>
                <a:t>You can report online via the website  TBC</a:t>
              </a:r>
              <a:endParaRPr lang="en-GB" sz="1100" dirty="0">
                <a:latin typeface="Trebuchet MS" panose="020B0603020202020204" pitchFamily="34" charset="0"/>
              </a:endParaRP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DA554A37-8AE6-41A4-9369-13690E983679}"/>
                </a:ext>
              </a:extLst>
            </p:cNvPr>
            <p:cNvSpPr txBox="1"/>
            <p:nvPr/>
          </p:nvSpPr>
          <p:spPr>
            <a:xfrm>
              <a:off x="469771" y="8071723"/>
              <a:ext cx="6612611" cy="33855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/>
              <a:r>
                <a:rPr lang="en-GB" sz="1100" dirty="0">
                  <a:latin typeface="Trebuchet MS"/>
                  <a:cs typeface="Trebuchet MS"/>
                </a:rPr>
                <a:t>Alternatively you can email your concerns to </a:t>
              </a:r>
              <a:r>
                <a:rPr lang="en-GB" sz="1100" b="1" dirty="0">
                  <a:solidFill>
                    <a:schemeClr val="tx2"/>
                  </a:solidFill>
                  <a:latin typeface="Trebuchet MS" panose="020B0603020202020204" pitchFamily="34" charset="0"/>
                  <a:ea typeface="MS PGothic" pitchFamily="34" charset="-128"/>
                </a:rPr>
                <a:t>SeeHearSpeakUp</a:t>
              </a:r>
              <a:r>
                <a:rPr lang="en-GB" sz="1100" b="1" dirty="0">
                  <a:solidFill>
                    <a:srgbClr val="28418D"/>
                  </a:solidFill>
                  <a:latin typeface="Trebuchet MS" panose="020B0603020202020204" pitchFamily="34" charset="0"/>
                  <a:ea typeface="MS PGothic" pitchFamily="34" charset="-128"/>
                </a:rPr>
                <a:t> </a:t>
              </a:r>
              <a:r>
                <a:rPr lang="en-GB" sz="1100" dirty="0">
                  <a:latin typeface="Trebuchet MS"/>
                  <a:cs typeface="Trebuchet MS"/>
                </a:rPr>
                <a:t>at</a:t>
              </a:r>
              <a:r>
                <a:rPr lang="en-GB" sz="1100" b="1" i="1" dirty="0">
                  <a:solidFill>
                    <a:srgbClr val="28418D"/>
                  </a:solidFill>
                  <a:latin typeface="Trebuchet MS"/>
                  <a:cs typeface="Trebuchet MS"/>
                </a:rPr>
                <a:t> </a:t>
              </a:r>
              <a:r>
                <a:rPr lang="en-GB" sz="1100" b="1" i="1" dirty="0">
                  <a:solidFill>
                    <a:srgbClr val="28418D"/>
                  </a:solidFill>
                  <a:latin typeface="Trebuchet MS"/>
                  <a:cs typeface="Trebuchet MS"/>
                  <a:hlinkClick r:id="rId4"/>
                </a:rPr>
                <a:t>report@seehearspeakup.co.uk</a:t>
              </a:r>
              <a:r>
                <a:rPr lang="en-GB" sz="1100" dirty="0">
                  <a:latin typeface="Trebuchet MS"/>
                  <a:cs typeface="Trebuchet MS"/>
                </a:rPr>
                <a:t>. When emailing please state the organisation you work for in the subject header.  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60D0D902-D96F-410A-A554-EBC9D896FBD7}"/>
                </a:ext>
              </a:extLst>
            </p:cNvPr>
            <p:cNvSpPr txBox="1"/>
            <p:nvPr/>
          </p:nvSpPr>
          <p:spPr>
            <a:xfrm>
              <a:off x="396218" y="3574960"/>
              <a:ext cx="6522584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600" b="1" dirty="0">
                  <a:solidFill>
                    <a:srgbClr val="28418D"/>
                  </a:solidFill>
                  <a:latin typeface="Trebuchet MS"/>
                  <a:cs typeface="Trebuchet MS"/>
                </a:rPr>
                <a:t>How it works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F680FC0E-8564-412D-ACC1-D18877164CEC}"/>
                </a:ext>
              </a:extLst>
            </p:cNvPr>
            <p:cNvSpPr txBox="1"/>
            <p:nvPr/>
          </p:nvSpPr>
          <p:spPr>
            <a:xfrm>
              <a:off x="396218" y="3931065"/>
              <a:ext cx="6809231" cy="33855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GB" sz="1100" b="1" dirty="0">
                  <a:solidFill>
                    <a:schemeClr val="accent1"/>
                  </a:solidFill>
                  <a:latin typeface="Trebuchet MS" panose="020B0603020202020204" pitchFamily="34" charset="0"/>
                </a:rPr>
                <a:t>Crown Agents </a:t>
              </a:r>
              <a:r>
                <a:rPr lang="en-GB" sz="1100" dirty="0">
                  <a:latin typeface="Trebuchet MS" panose="020B0603020202020204" pitchFamily="34" charset="0"/>
                </a:rPr>
                <a:t>encourages you to raise concerns internally.  However, if for whatever reason, you wish to raise concerns to </a:t>
              </a:r>
              <a:r>
                <a:rPr lang="en-GB" sz="1100" b="1" dirty="0" err="1">
                  <a:solidFill>
                    <a:srgbClr val="28418D"/>
                  </a:solidFill>
                  <a:latin typeface="Trebuchet MS" panose="020B0603020202020204" pitchFamily="34" charset="0"/>
                  <a:ea typeface="MS PGothic" pitchFamily="34" charset="-128"/>
                </a:rPr>
                <a:t>SeeHearSpeakUp</a:t>
              </a:r>
              <a:r>
                <a:rPr lang="en-GB" sz="1100" b="1" dirty="0">
                  <a:solidFill>
                    <a:srgbClr val="28418D"/>
                  </a:solidFill>
                  <a:latin typeface="Trebuchet MS" panose="020B0603020202020204" pitchFamily="34" charset="0"/>
                  <a:ea typeface="MS PGothic" pitchFamily="34" charset="-128"/>
                </a:rPr>
                <a:t> </a:t>
              </a:r>
              <a:r>
                <a:rPr lang="en-GB" sz="1100" dirty="0">
                  <a:latin typeface="Trebuchet MS" panose="020B0603020202020204" pitchFamily="34" charset="0"/>
                  <a:ea typeface="MS PGothic" pitchFamily="34" charset="-128"/>
                </a:rPr>
                <a:t>you can do so using the following reporting channels:</a:t>
              </a:r>
              <a:endParaRPr lang="en-GB" sz="1150" dirty="0">
                <a:latin typeface="Trebuchet MS" panose="020B0603020202020204" pitchFamily="34" charset="0"/>
              </a:endParaRPr>
            </a:p>
          </p:txBody>
        </p:sp>
        <p:pic>
          <p:nvPicPr>
            <p:cNvPr id="60" name="Picture 59">
              <a:extLst>
                <a:ext uri="{FF2B5EF4-FFF2-40B4-BE49-F238E27FC236}">
                  <a16:creationId xmlns:a16="http://schemas.microsoft.com/office/drawing/2014/main" id="{6B43DF87-29D3-4284-8644-69259D17519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942729" y="4637208"/>
              <a:ext cx="1475300" cy="1315808"/>
            </a:xfrm>
            <a:prstGeom prst="rect">
              <a:avLst/>
            </a:prstGeom>
          </p:spPr>
        </p:pic>
        <p:pic>
          <p:nvPicPr>
            <p:cNvPr id="61" name="Picture 60">
              <a:extLst>
                <a:ext uri="{FF2B5EF4-FFF2-40B4-BE49-F238E27FC236}">
                  <a16:creationId xmlns:a16="http://schemas.microsoft.com/office/drawing/2014/main" id="{6F211C39-94F6-4E16-9D9E-8E4BA3AC22A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92492" y="4637818"/>
              <a:ext cx="1334015" cy="1413154"/>
            </a:xfrm>
            <a:prstGeom prst="rect">
              <a:avLst/>
            </a:prstGeom>
          </p:spPr>
        </p:pic>
        <p:pic>
          <p:nvPicPr>
            <p:cNvPr id="62" name="Picture 61">
              <a:extLst>
                <a:ext uri="{FF2B5EF4-FFF2-40B4-BE49-F238E27FC236}">
                  <a16:creationId xmlns:a16="http://schemas.microsoft.com/office/drawing/2014/main" id="{F82B2AA4-C260-4BCD-810C-28A72F643C2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406935" y="4637208"/>
              <a:ext cx="1449045" cy="1470220"/>
            </a:xfrm>
            <a:prstGeom prst="rect">
              <a:avLst/>
            </a:prstGeom>
          </p:spPr>
        </p:pic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30CFBC3C-11EA-4A20-9534-5007000E1481}"/>
              </a:ext>
            </a:extLst>
          </p:cNvPr>
          <p:cNvSpPr txBox="1"/>
          <p:nvPr/>
        </p:nvSpPr>
        <p:spPr>
          <a:xfrm>
            <a:off x="335567" y="1538755"/>
            <a:ext cx="6925936" cy="169277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lang="en-GB" sz="1100" b="1" dirty="0">
                <a:solidFill>
                  <a:srgbClr val="28418D"/>
                </a:solidFill>
                <a:latin typeface="Trebuchet MS" panose="020B0603020202020204" pitchFamily="34" charset="0"/>
                <a:ea typeface="MS PGothic" pitchFamily="34" charset="-128"/>
              </a:rPr>
              <a:t>Crown Agents </a:t>
            </a:r>
            <a:r>
              <a:rPr lang="en-GB" sz="1100" dirty="0">
                <a:latin typeface="Trebuchet MS" panose="020B0603020202020204" pitchFamily="34" charset="0"/>
              </a:rPr>
              <a:t>is committed to upholding the highest standards of conduct and ethics.  In line with this commitment </a:t>
            </a:r>
            <a:r>
              <a:rPr lang="en-GB" sz="1100" b="1" dirty="0">
                <a:solidFill>
                  <a:srgbClr val="28418D"/>
                </a:solidFill>
                <a:latin typeface="Trebuchet MS" panose="020B0603020202020204" pitchFamily="34" charset="0"/>
                <a:ea typeface="MS PGothic" pitchFamily="34" charset="-128"/>
              </a:rPr>
              <a:t>SeeHearSpeakUp </a:t>
            </a:r>
            <a:r>
              <a:rPr lang="en-GB" sz="1100" dirty="0">
                <a:latin typeface="Trebuchet MS" panose="020B0603020202020204" pitchFamily="34" charset="0"/>
                <a:ea typeface="MS PGothic" pitchFamily="34" charset="-128"/>
              </a:rPr>
              <a:t>has been appointed</a:t>
            </a:r>
            <a:r>
              <a:rPr lang="en-GB" sz="1100" dirty="0">
                <a:latin typeface="Trebuchet MS" panose="020B0603020202020204" pitchFamily="34" charset="0"/>
              </a:rPr>
              <a:t> to provide an external and independent confidential reporting service to you. If you have serious concerns about any aspect of </a:t>
            </a:r>
            <a:r>
              <a:rPr lang="en-GB" sz="1100">
                <a:latin typeface="Trebuchet MS" panose="020B0603020202020204" pitchFamily="34" charset="0"/>
              </a:rPr>
              <a:t>Crown Agent’s </a:t>
            </a:r>
            <a:r>
              <a:rPr lang="en-GB" sz="1100" dirty="0">
                <a:latin typeface="Trebuchet MS" panose="020B0603020202020204" pitchFamily="34" charset="0"/>
              </a:rPr>
              <a:t>work you are encouraged to come forward and voice those concerns in a safe and secure manner.  You have the right to raise concerns in the knowledge that they will be taken seriously and investigated appropriately.  </a:t>
            </a:r>
          </a:p>
          <a:p>
            <a:pPr algn="just"/>
            <a:endParaRPr lang="en-GB" sz="1100" dirty="0">
              <a:latin typeface="Trebuchet MS" panose="020B0603020202020204" pitchFamily="34" charset="0"/>
            </a:endParaRPr>
          </a:p>
          <a:p>
            <a:pPr algn="just"/>
            <a:r>
              <a:rPr lang="en-GB" sz="1100" dirty="0">
                <a:latin typeface="Trebuchet MS" panose="020B0603020202020204" pitchFamily="34" charset="0"/>
              </a:rPr>
              <a:t>Concerns that you raise will be passed to senior officers within </a:t>
            </a:r>
            <a:r>
              <a:rPr lang="en-GB" sz="1100" b="1" dirty="0">
                <a:solidFill>
                  <a:schemeClr val="accent1"/>
                </a:solidFill>
                <a:latin typeface="Trebuchet MS" panose="020B0603020202020204" pitchFamily="34" charset="0"/>
              </a:rPr>
              <a:t>Crown Agents</a:t>
            </a:r>
            <a:r>
              <a:rPr lang="en-GB" sz="1100" dirty="0">
                <a:latin typeface="Trebuchet MS" panose="020B0603020202020204" pitchFamily="34" charset="0"/>
              </a:rPr>
              <a:t> to consider potential investigation.  Your personal details, such as your name and contact information will not be shared unless you provide </a:t>
            </a:r>
            <a:r>
              <a:rPr lang="en-GB" sz="1100" b="1" dirty="0" err="1">
                <a:solidFill>
                  <a:schemeClr val="accent1"/>
                </a:solidFill>
                <a:latin typeface="Trebuchet MS" panose="020B0603020202020204" pitchFamily="34" charset="0"/>
              </a:rPr>
              <a:t>SeeHearSpeakUp</a:t>
            </a:r>
            <a:r>
              <a:rPr lang="en-GB" sz="1100" dirty="0">
                <a:latin typeface="Trebuchet MS" panose="020B0603020202020204" pitchFamily="34" charset="0"/>
              </a:rPr>
              <a:t> with your consent to share your details.  Although not encouraged, you can also raise concerns anonymously to</a:t>
            </a:r>
            <a:r>
              <a:rPr lang="en-GB" sz="1100" b="1" dirty="0">
                <a:solidFill>
                  <a:schemeClr val="accent1"/>
                </a:solidFill>
                <a:latin typeface="Trebuchet MS" panose="020B0603020202020204" pitchFamily="34" charset="0"/>
              </a:rPr>
              <a:t> </a:t>
            </a:r>
            <a:r>
              <a:rPr lang="en-GB" sz="1100" b="1" dirty="0" err="1">
                <a:solidFill>
                  <a:schemeClr val="accent1"/>
                </a:solidFill>
                <a:latin typeface="Trebuchet MS" panose="020B0603020202020204" pitchFamily="34" charset="0"/>
              </a:rPr>
              <a:t>SeeHearSpeakUp</a:t>
            </a:r>
            <a:r>
              <a:rPr lang="en-GB" sz="1100" dirty="0">
                <a:latin typeface="Trebuchet MS" panose="020B0603020202020204" pitchFamily="34" charset="0"/>
              </a:rPr>
              <a:t>.</a:t>
            </a:r>
            <a:endParaRPr lang="en-GB" sz="1000" dirty="0">
              <a:latin typeface="Trebuchet MS" panose="020B0603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B1B1909-5DC2-470C-BCEA-8FED7EB50D24}"/>
              </a:ext>
            </a:extLst>
          </p:cNvPr>
          <p:cNvSpPr txBox="1"/>
          <p:nvPr/>
        </p:nvSpPr>
        <p:spPr>
          <a:xfrm>
            <a:off x="1295271" y="6626010"/>
            <a:ext cx="3114701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 b="1" dirty="0">
                <a:solidFill>
                  <a:schemeClr val="accent1"/>
                </a:solidFill>
                <a:latin typeface="Trebuchet MS"/>
                <a:cs typeface="Trebuchet MS"/>
              </a:rPr>
              <a:t>UK – 0800 056 2539</a:t>
            </a:r>
          </a:p>
          <a:p>
            <a:r>
              <a:rPr lang="en-GB" sz="1000" b="1" dirty="0">
                <a:solidFill>
                  <a:schemeClr val="accent1"/>
                </a:solidFill>
                <a:latin typeface="Trebuchet MS"/>
                <a:cs typeface="Trebuchet MS"/>
              </a:rPr>
              <a:t>USA – 1 855 290 6405</a:t>
            </a:r>
          </a:p>
          <a:p>
            <a:r>
              <a:rPr lang="en-GB" sz="1000" b="1" dirty="0">
                <a:solidFill>
                  <a:schemeClr val="accent1"/>
                </a:solidFill>
                <a:latin typeface="Trebuchet MS"/>
                <a:cs typeface="Trebuchet MS"/>
              </a:rPr>
              <a:t>Japan – 0066 331 32761</a:t>
            </a:r>
          </a:p>
          <a:p>
            <a:r>
              <a:rPr lang="en-GB" sz="1000" b="1" dirty="0">
                <a:solidFill>
                  <a:schemeClr val="accent1"/>
                </a:solidFill>
                <a:latin typeface="Trebuchet MS"/>
                <a:cs typeface="Trebuchet MS"/>
              </a:rPr>
              <a:t>Singapore – 800 120 5513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5E87057-EC4D-4816-A78F-7FE5BDD355C1}"/>
              </a:ext>
            </a:extLst>
          </p:cNvPr>
          <p:cNvSpPr txBox="1"/>
          <p:nvPr/>
        </p:nvSpPr>
        <p:spPr>
          <a:xfrm>
            <a:off x="3576332" y="6702954"/>
            <a:ext cx="3114701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 b="1" dirty="0">
                <a:solidFill>
                  <a:schemeClr val="accent1"/>
                </a:solidFill>
                <a:latin typeface="Trebuchet MS"/>
                <a:cs typeface="Trebuchet MS"/>
              </a:rPr>
              <a:t>Turkey – 0800 621 4646</a:t>
            </a:r>
          </a:p>
          <a:p>
            <a:r>
              <a:rPr lang="en-GB" sz="1000" b="1" dirty="0">
                <a:solidFill>
                  <a:schemeClr val="accent1"/>
                </a:solidFill>
                <a:latin typeface="Trebuchet MS"/>
                <a:cs typeface="Trebuchet MS"/>
              </a:rPr>
              <a:t>India – 000 800 100 8921</a:t>
            </a:r>
          </a:p>
          <a:p>
            <a:r>
              <a:rPr lang="en-GB" sz="1000" b="1" dirty="0">
                <a:solidFill>
                  <a:schemeClr val="accent1"/>
                </a:solidFill>
                <a:latin typeface="Trebuchet MS"/>
                <a:cs typeface="Trebuchet MS"/>
              </a:rPr>
              <a:t>Global Line - +44 1224 379 303</a:t>
            </a:r>
          </a:p>
        </p:txBody>
      </p:sp>
    </p:spTree>
    <p:extLst>
      <p:ext uri="{BB962C8B-B14F-4D97-AF65-F5344CB8AC3E}">
        <p14:creationId xmlns:p14="http://schemas.microsoft.com/office/powerpoint/2010/main" val="288512964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AAB - SHS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28418D"/>
      </a:accent1>
      <a:accent2>
        <a:srgbClr val="44AC4F"/>
      </a:accent2>
      <a:accent3>
        <a:srgbClr val="1F497D"/>
      </a:accent3>
      <a:accent4>
        <a:srgbClr val="44AC4F"/>
      </a:accent4>
      <a:accent5>
        <a:srgbClr val="000000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000" dirty="0">
            <a:latin typeface="Trebuchet MS"/>
            <a:cs typeface="Trebuchet M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7291</TotalTime>
  <Words>334</Words>
  <Application>Microsoft Office PowerPoint</Application>
  <PresentationFormat>Custom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1_Office Theme</vt:lpstr>
      <vt:lpstr>PowerPoint Presentation</vt:lpstr>
    </vt:vector>
  </TitlesOfParts>
  <Company>Aberdeen Foyer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Julie Wemyss</dc:creator>
  <cp:lastModifiedBy>Lorraine Taylor</cp:lastModifiedBy>
  <cp:revision>465</cp:revision>
  <cp:lastPrinted>2015-12-11T10:52:25Z</cp:lastPrinted>
  <dcterms:created xsi:type="dcterms:W3CDTF">2011-05-26T10:30:40Z</dcterms:created>
  <dcterms:modified xsi:type="dcterms:W3CDTF">2021-06-17T09:12:10Z</dcterms:modified>
</cp:coreProperties>
</file>